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"/>
  </p:notesMasterIdLst>
  <p:sldIdLst>
    <p:sldId id="260" r:id="rId2"/>
    <p:sldId id="267" r:id="rId3"/>
    <p:sldId id="259" r:id="rId4"/>
    <p:sldId id="273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3B3"/>
    <a:srgbClr val="CCFFFF"/>
    <a:srgbClr val="5DBDFF"/>
    <a:srgbClr val="FC6E04"/>
    <a:srgbClr val="CDFF69"/>
    <a:srgbClr val="66FF33"/>
    <a:srgbClr val="99CC00"/>
    <a:srgbClr val="D5D000"/>
    <a:srgbClr val="CC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76508" autoAdjust="0"/>
  </p:normalViewPr>
  <p:slideViewPr>
    <p:cSldViewPr snapToGrid="0">
      <p:cViewPr varScale="1">
        <p:scale>
          <a:sx n="65" d="100"/>
          <a:sy n="65" d="100"/>
        </p:scale>
        <p:origin x="46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A2349-35E2-487B-9F5A-BD04090D0799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F5C5E-6774-4C81-B939-8066227811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252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55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435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11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503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320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020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F5C5E-6774-4C81-B939-8066227811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26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6344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626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33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64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872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618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750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87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83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570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056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8BCD138B-D7D8-455E-A7B5-64A20F258958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517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605620" y="990285"/>
            <a:ext cx="368171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11: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25665" y="306389"/>
            <a:ext cx="913102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150" y="1811392"/>
            <a:ext cx="547617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571486" indent="-571486" algn="ctr">
              <a:buFont typeface="Wingdings" panose="05000000000000000000" pitchFamily="2" charset="2"/>
              <a:buChar char="v"/>
              <a:defRPr/>
            </a:pP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tâm</a:t>
            </a:r>
            <a:endParaRPr lang="en-US" sz="4400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1489" y="4640264"/>
            <a:ext cx="445025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Củng cố kĩ năng: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261084" y="2652026"/>
            <a:ext cx="6792912" cy="13287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trừ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vi 1000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261084" y="4385011"/>
            <a:ext cx="6792912" cy="87277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Nặng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261084" y="5556959"/>
            <a:ext cx="6792912" cy="80939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Ki-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lô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-gam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88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  <p:bldP spid="9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712" t="23367" r="53462" b="48130"/>
          <a:stretch/>
        </p:blipFill>
        <p:spPr>
          <a:xfrm>
            <a:off x="117230" y="78218"/>
            <a:ext cx="12074769" cy="66569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80431" y="1406769"/>
            <a:ext cx="59787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6985" y="2666474"/>
            <a:ext cx="59787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56985" y="3909545"/>
            <a:ext cx="59787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56985" y="5152616"/>
            <a:ext cx="59787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80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327" t="19448" r="52981" b="53474"/>
          <a:stretch/>
        </p:blipFill>
        <p:spPr>
          <a:xfrm>
            <a:off x="269631" y="328246"/>
            <a:ext cx="11664462" cy="60608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79583" y="2000794"/>
            <a:ext cx="92758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3kg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10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712" t="44210" r="53653" b="29781"/>
          <a:stretch/>
        </p:blipFill>
        <p:spPr>
          <a:xfrm>
            <a:off x="257908" y="128954"/>
            <a:ext cx="11755117" cy="65883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43706" y="2035963"/>
            <a:ext cx="111515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49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1999" y="1910862"/>
            <a:ext cx="62680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 smtClean="0">
                <a:latin typeface="Bahnschrift Light SemiCondensed" panose="020B0502040204020203" pitchFamily="34" charset="0"/>
              </a:rPr>
              <a:t>Kết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thúc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tiết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học</a:t>
            </a:r>
            <a:endParaRPr lang="en-US" sz="6000" b="1" dirty="0" smtClean="0">
              <a:latin typeface="Bahnschrift Light SemiCondensed" panose="020B0502040204020203" pitchFamily="34" charset="0"/>
            </a:endParaRPr>
          </a:p>
          <a:p>
            <a:r>
              <a:rPr lang="en-US" sz="6000" b="1" dirty="0" err="1" smtClean="0">
                <a:latin typeface="Bahnschrift Light SemiCondensed" panose="020B0502040204020203" pitchFamily="34" charset="0"/>
              </a:rPr>
              <a:t>Hẹn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gặp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lại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các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 </a:t>
            </a:r>
            <a:r>
              <a:rPr lang="en-US" sz="6000" b="1" dirty="0" err="1" smtClean="0">
                <a:latin typeface="Bahnschrift Light SemiCondensed" panose="020B0502040204020203" pitchFamily="34" charset="0"/>
              </a:rPr>
              <a:t>em</a:t>
            </a:r>
            <a:r>
              <a:rPr lang="en-US" sz="6000" b="1" dirty="0" smtClean="0">
                <a:latin typeface="Bahnschrift Light SemiCondensed" panose="020B0502040204020203" pitchFamily="34" charset="0"/>
              </a:rPr>
              <a:t>! </a:t>
            </a:r>
            <a:endParaRPr lang="en-US" sz="6000" b="1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1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74" t="34234" r="54903" b="40825"/>
          <a:stretch/>
        </p:blipFill>
        <p:spPr>
          <a:xfrm>
            <a:off x="1805354" y="1518063"/>
            <a:ext cx="10785231" cy="533993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59957" y="159565"/>
            <a:ext cx="2664598" cy="584775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nhẩm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36285" y="2215389"/>
            <a:ext cx="1546772" cy="707886"/>
          </a:xfrm>
          <a:prstGeom prst="rect">
            <a:avLst/>
          </a:prstGeom>
          <a:solidFill>
            <a:srgbClr val="66FF3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47454" y="2215389"/>
            <a:ext cx="1577654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47454" y="3399115"/>
            <a:ext cx="1606959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73465" y="2215389"/>
            <a:ext cx="1658640" cy="707886"/>
          </a:xfrm>
          <a:prstGeom prst="rect">
            <a:avLst/>
          </a:prstGeom>
          <a:solidFill>
            <a:srgbClr val="FFB3B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173464" y="3399115"/>
            <a:ext cx="1764149" cy="707886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31864" y="3469333"/>
            <a:ext cx="1764149" cy="707886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47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359956" y="159565"/>
            <a:ext cx="11456905" cy="584775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65766" r="56634" b="13569"/>
          <a:stretch/>
        </p:blipFill>
        <p:spPr>
          <a:xfrm>
            <a:off x="671215" y="885158"/>
            <a:ext cx="11456905" cy="581633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rot="1346685">
            <a:off x="6531441" y="3100111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890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93774">
            <a:off x="6751743" y="2100225"/>
            <a:ext cx="1005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590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93774">
            <a:off x="3569674" y="2068691"/>
            <a:ext cx="1005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924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93774">
            <a:off x="3201457" y="3005543"/>
            <a:ext cx="1005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884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693774">
            <a:off x="9720811" y="2100225"/>
            <a:ext cx="1005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995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693774">
            <a:off x="9497698" y="3120090"/>
            <a:ext cx="1005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42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59956" y="159565"/>
            <a:ext cx="1222659" cy="584775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32336" y="5759583"/>
            <a:ext cx="6569427" cy="707886"/>
          </a:xfrm>
          <a:prstGeom prst="rect">
            <a:avLst/>
          </a:prstGeom>
          <a:solidFill>
            <a:srgbClr val="5DBDFF"/>
          </a:solidFill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chở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373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193" t="20160" r="6250" b="43854"/>
          <a:stretch/>
        </p:blipFill>
        <p:spPr>
          <a:xfrm>
            <a:off x="1827609" y="345755"/>
            <a:ext cx="10364391" cy="514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0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5000" t="64162" r="5962" b="5442"/>
          <a:stretch/>
        </p:blipFill>
        <p:spPr>
          <a:xfrm>
            <a:off x="281354" y="0"/>
            <a:ext cx="11910646" cy="6424246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3024554" y="4208584"/>
            <a:ext cx="6178062" cy="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688874" y="5810794"/>
            <a:ext cx="1841987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369 km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69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865" t="48129" r="58558" b="24971"/>
          <a:stretch/>
        </p:blipFill>
        <p:spPr>
          <a:xfrm>
            <a:off x="128955" y="158029"/>
            <a:ext cx="11945814" cy="6477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72059" y="5577548"/>
            <a:ext cx="1510350" cy="707886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181 m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31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4808" t="52761" r="5962" b="8938"/>
          <a:stretch/>
        </p:blipFill>
        <p:spPr>
          <a:xfrm>
            <a:off x="433755" y="117230"/>
            <a:ext cx="11500337" cy="6611815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3176953" y="1184030"/>
            <a:ext cx="1348154" cy="241495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8956431" y="926123"/>
            <a:ext cx="1488831" cy="249701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076093" y="4079631"/>
            <a:ext cx="3704492" cy="200464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3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057" t="16775" r="56251" b="28891"/>
          <a:stretch/>
        </p:blipFill>
        <p:spPr>
          <a:xfrm>
            <a:off x="398586" y="211014"/>
            <a:ext cx="10972799" cy="64301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595512" y="3679186"/>
            <a:ext cx="325298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7880" y="6010087"/>
            <a:ext cx="366328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ặng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9414" y="3709424"/>
            <a:ext cx="36224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hẹ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hấu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00463" y="5881133"/>
            <a:ext cx="366328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ặng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05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5000" t="39935" r="6346" b="11432"/>
          <a:stretch/>
        </p:blipFill>
        <p:spPr>
          <a:xfrm>
            <a:off x="0" y="0"/>
            <a:ext cx="12192000" cy="695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65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3586</TotalTime>
  <Words>119</Words>
  <Application>Microsoft Office PowerPoint</Application>
  <PresentationFormat>Widescreen</PresentationFormat>
  <Paragraphs>44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Bahnschrift Light SemiCondensed</vt:lpstr>
      <vt:lpstr>Calibri</vt:lpstr>
      <vt:lpstr>Century Schoolbook</vt:lpstr>
      <vt:lpstr>Corbel</vt:lpstr>
      <vt:lpstr>Times New Roman</vt:lpstr>
      <vt:lpstr>Wingdings</vt:lpstr>
      <vt:lpstr>Feathered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84903859265</dc:creator>
  <cp:lastModifiedBy>84903859265</cp:lastModifiedBy>
  <cp:revision>103</cp:revision>
  <dcterms:created xsi:type="dcterms:W3CDTF">2021-11-07T04:59:42Z</dcterms:created>
  <dcterms:modified xsi:type="dcterms:W3CDTF">2021-12-12T08:27:34Z</dcterms:modified>
</cp:coreProperties>
</file>